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443700" y="11442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Alien Clean Up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(Placeholder Title)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CMPS-115 Summer 2018</a:t>
            </a:r>
            <a:endParaRPr sz="2400"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3443700" y="2723175"/>
            <a:ext cx="5854500" cy="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</a:t>
            </a:r>
            <a:r>
              <a:rPr lang="en" sz="1800"/>
              <a:t>Ｓ Ｌ Ｉ Ｍ Ｅ  Ｂ Ｏ Ｙ Ｓ</a:t>
            </a:r>
            <a:endParaRPr sz="1800"/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Members: Dmitry, Ben, Marlo, Brendan</a:t>
            </a:r>
            <a:endParaRPr sz="1800"/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Product owner: </a:t>
            </a:r>
            <a:r>
              <a:rPr lang="en" sz="1800"/>
              <a:t>Stephen</a:t>
            </a:r>
            <a:endParaRPr sz="1800"/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Scrum Master: Riley</a:t>
            </a:r>
            <a:endParaRPr sz="1800"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2773">
            <a:off x="253550" y="1349425"/>
            <a:ext cx="2949449" cy="294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052550" y="34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Alien Clean Up</a:t>
            </a:r>
            <a:endParaRPr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Technologies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052550" y="1533200"/>
            <a:ext cx="411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Language: C#/Java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Unity 2018.1.6f1 engine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Photoshop / gimp</a:t>
            </a:r>
            <a:endParaRPr sz="2400"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200" y="709725"/>
            <a:ext cx="1972951" cy="21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103" y="2559750"/>
            <a:ext cx="2600899" cy="14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5626" y="3224450"/>
            <a:ext cx="1864100" cy="18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 feature complete multiplayer game. A team of up to 3 “aliens” and 1 “janitor” compete against each other for control of a secret </a:t>
            </a:r>
            <a:r>
              <a:rPr lang="en" sz="2400"/>
              <a:t>laboratory</a:t>
            </a:r>
            <a:r>
              <a:rPr lang="en" sz="2400"/>
              <a:t>. Aliens cover the lab in slime while the janitor tries to keep the lab clean. Who ever has more area under their control at the end of the match wins.</a:t>
            </a:r>
            <a:endParaRPr sz="2400"/>
          </a:p>
        </p:txBody>
      </p:sp>
      <p:sp>
        <p:nvSpPr>
          <p:cNvPr id="142" name="Shape 142"/>
          <p:cNvSpPr txBox="1"/>
          <p:nvPr/>
        </p:nvSpPr>
        <p:spPr>
          <a:xfrm>
            <a:off x="3072000" y="-665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Alien Clean Up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Pitch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806850" y="1567550"/>
            <a:ext cx="7530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" sz="2400">
                <a:solidFill>
                  <a:srgbClr val="FFFFFF"/>
                </a:solidFill>
              </a:rPr>
              <a:t>A working game that is fun to play with friends.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" sz="2400">
                <a:solidFill>
                  <a:srgbClr val="FFFFFF"/>
                </a:solidFill>
              </a:rPr>
              <a:t>Complete functionality (Menus, supporting different number of player)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" sz="2400">
                <a:solidFill>
                  <a:srgbClr val="FFFFFF"/>
                </a:solidFill>
              </a:rPr>
              <a:t>Visuals (sprites, textures, etc.)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" sz="2400">
                <a:solidFill>
                  <a:srgbClr val="FFFFFF"/>
                </a:solidFill>
              </a:rPr>
              <a:t>A relatively polished product, minimal bugs or missing features.</a:t>
            </a:r>
            <a:br>
              <a:rPr lang="en" sz="2400">
                <a:solidFill>
                  <a:srgbClr val="FFFFFF"/>
                </a:solidFill>
              </a:rPr>
            </a:br>
            <a:endParaRPr sz="2400">
              <a:solidFill>
                <a:srgbClr val="FFFFFF"/>
              </a:solidFill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3019050" y="321450"/>
            <a:ext cx="31059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Alien Clean Up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level goals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052550" y="34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Alien Clean Up</a:t>
            </a:r>
            <a:endParaRPr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Outline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562900" y="1582475"/>
            <a:ext cx="5141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Built in Unity 2018.1.6 engine</a:t>
            </a:r>
            <a:endParaRPr sz="2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Isometric camera view (ex. Link  to the past)</a:t>
            </a:r>
            <a:endParaRPr sz="2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Grid arena used to determine area </a:t>
            </a:r>
            <a:r>
              <a:rPr lang="en" sz="2000"/>
              <a:t>that</a:t>
            </a:r>
            <a:r>
              <a:rPr lang="en" sz="2000"/>
              <a:t> is </a:t>
            </a:r>
            <a:r>
              <a:rPr lang="en" sz="2000"/>
              <a:t>covered</a:t>
            </a:r>
            <a:r>
              <a:rPr lang="en" sz="2000"/>
              <a:t> with slime or is clean.</a:t>
            </a:r>
            <a:endParaRPr sz="20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Multiple players on local machine. (possibly over online network if time permits)</a:t>
            </a:r>
            <a:endParaRPr sz="2000"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582475"/>
            <a:ext cx="3080075" cy="26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Alien Clean Up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As an </a:t>
            </a:r>
            <a:r>
              <a:rPr lang="en" sz="1800">
                <a:solidFill>
                  <a:srgbClr val="FFFFFF"/>
                </a:solidFill>
              </a:rPr>
              <a:t>alien player my goal is to spread slime across the arena and cover as much area as possible. Will use controllers connected. (possible integrate android phone controls)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As the janitor I will try to clean up slime and possibly obstruct the slimes from covering more area. Will also use controller.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As a player I would like to be able to traverse the menus and set up the parameters (time, # of rounds, items on or off ) of the game before I start playing the game.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052550" y="338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Alien Clean Up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Sprint 1: Working Foundation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2956300" y="1671250"/>
            <a:ext cx="59436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(5) As a Team, we want everyone to have some basic knowledge of Unity Engine.</a:t>
            </a:r>
            <a:br>
              <a:rPr lang="en" sz="1800"/>
            </a:br>
            <a:r>
              <a:rPr lang="en" sz="1800"/>
              <a:t>(3) As a Player, I want to be able to control my character.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(8) As a Player, I want a game that can be won or lost.</a:t>
            </a:r>
            <a:br>
              <a:rPr lang="en" sz="1800"/>
            </a:br>
            <a:r>
              <a:rPr lang="en" sz="1800"/>
              <a:t>(5) As a Player, I want a field to play on, so that we can compete with the other team (slimes or cleaner).</a:t>
            </a:r>
            <a:br>
              <a:rPr lang="en" sz="1800"/>
            </a:br>
            <a:r>
              <a:rPr lang="en" sz="1800"/>
              <a:t>(3) As a Player, I want a form, so that I know where I am.</a:t>
            </a:r>
            <a:br>
              <a:rPr lang="en" sz="1800"/>
            </a:b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03304">
            <a:off x="-3" y="1548424"/>
            <a:ext cx="2949451" cy="294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052550" y="34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Alien Clean Up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Sprint 2: Fleshed Out Mechanics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282700" y="1828525"/>
            <a:ext cx="5277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(8) As a Player, I want to have a unique character to distinguish me from the rest of the players.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(8) As a Player, I want the game to have a number of things I can do while playing.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(5) As a Player, I want menus to select game options with.</a:t>
            </a:r>
            <a:br>
              <a:rPr lang="en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79050" y="1208625"/>
            <a:ext cx="3289250" cy="32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1052550" y="34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Alien Clean Up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Sprint 3: Feature Complete &amp; Polish</a:t>
            </a:r>
            <a:endParaRPr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866200" y="1785475"/>
            <a:ext cx="515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(8) As a Player I want to have varying game play and lots of things that I can use to aid my victory.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(5) As a Player I want different maps that I can choose to play on.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(13) As a Player I want the game to have JUICE (Visual feedback and polish, satisfying game feel)</a:t>
            </a:r>
            <a:br>
              <a:rPr lang="en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0" y="1675575"/>
            <a:ext cx="3776674" cy="30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1052550" y="34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Alien Clean Up</a:t>
            </a:r>
            <a:endParaRPr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Challenges/Risks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1186500" y="1465800"/>
            <a:ext cx="7086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Time </a:t>
            </a:r>
            <a:r>
              <a:rPr lang="en" sz="2000"/>
              <a:t>constraints</a:t>
            </a:r>
            <a:endParaRPr sz="2000"/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Several members are unfamiliar with Unity</a:t>
            </a:r>
            <a:endParaRPr sz="2000"/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Producing game assets ex. Art, animation, sound </a:t>
            </a:r>
            <a:endParaRPr sz="2000"/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Online multiplayer and integration of Android phone</a:t>
            </a:r>
            <a:endParaRPr sz="2000"/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Over extending on a feature of the game and not being able to finish it</a:t>
            </a:r>
            <a:endParaRPr sz="2000"/>
          </a:p>
          <a:p>
            <a:pPr indent="-355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Game not being fun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